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066"/>
    <a:srgbClr val="F35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88"/>
  </p:normalViewPr>
  <p:slideViewPr>
    <p:cSldViewPr snapToGrid="0">
      <p:cViewPr varScale="1">
        <p:scale>
          <a:sx n="96" d="100"/>
          <a:sy n="96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E9F1-2AE5-34E3-A110-97AF07DF7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12B41-9248-E4F0-ED34-314C0EEBE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58EF6-47C9-AF77-469D-780BE72F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0A0E-1E29-2841-890F-413D928D6360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AB033-3B88-869D-A45A-108314CF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6B586-8CC6-4F36-C3C0-1957049D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0395-06C3-AE4C-ABE7-02048B1E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1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DE0B0-FAD0-9F54-27CC-4D91B6D9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EEA47-ADB9-9368-BBD6-9E29890EC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B4CFE-A590-8F12-214F-35EEF857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0A0E-1E29-2841-890F-413D928D6360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CF1F3-045C-2823-8F3C-FA4233FE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3F85D-3A92-E3CC-2479-F6FBD5C4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0395-06C3-AE4C-ABE7-02048B1E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5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2ECEF-DB96-7DBA-D7A5-9F10E3FD9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A41A7-BE86-5C7F-804C-4946CC489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87E9D-8CA6-0220-77BC-22F8DE13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0A0E-1E29-2841-890F-413D928D6360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C9764-6C9F-B9DE-DA08-AF4C60FA6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C5AF4-6798-EF1F-C1E4-BF834FC5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0395-06C3-AE4C-ABE7-02048B1E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5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6002-BBC7-4B50-C8FE-F2C4F92C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83E94-7F65-37A9-28F1-06FA9FAB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65A25-1242-18F5-CF89-E1D5E8C9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0A0E-1E29-2841-890F-413D928D6360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C4B21-7839-12D1-1250-171D7233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CCF63-F351-CE37-D56E-390B9EE7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0395-06C3-AE4C-ABE7-02048B1E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1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3DED-F32B-C2FC-883A-297BB663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D72E7-269D-4C36-278E-2AB6D103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BDF83-B94B-744C-B0AB-27F809F6F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0A0E-1E29-2841-890F-413D928D6360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BE8ED-4DA5-C943-5B9B-24BDD33C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D9E0-0B4F-E541-94DF-5CFC3435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0395-06C3-AE4C-ABE7-02048B1E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9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7A9E-BC9B-C10F-E4C0-D45818E6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3C85-30ED-23B4-55B2-DF3BF0065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7771B-CCD7-DC4C-6F3F-CAD185CFB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1E687-04E1-B94C-C8D7-242EEC54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0A0E-1E29-2841-890F-413D928D6360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58991-93C3-C5C3-0DF6-DAA09792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973F6-2565-D439-5ADC-03A186BC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0395-06C3-AE4C-ABE7-02048B1E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4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4407-0E95-3B8A-334A-44CFAC66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AB496-BBA8-7A6A-17A2-9B592B2FA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0CB77-6BBF-F1EA-3BE5-BDB165424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069E0-2A8E-4A1A-2B01-7C144DF51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0892F6-AB3C-B725-B2A7-03CD0EDEF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1FE9A-C77A-CBFD-1907-94BB31C2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0A0E-1E29-2841-890F-413D928D6360}" type="datetimeFigureOut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3BD9F-DE27-A6E1-1EB1-6C819B77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7FFE11-4760-11C7-C4F5-4B6F9066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0395-06C3-AE4C-ABE7-02048B1E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0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DE4C4-9E6C-4ECA-3A52-38336684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0473A-F438-42CC-77FF-62246EC6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0A0E-1E29-2841-890F-413D928D6360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5EEED-30A1-E195-C3B1-B68F25D7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FC908-B581-29F9-984B-CAEC8AE3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0395-06C3-AE4C-ABE7-02048B1E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6EA3F-EAD1-7549-C4EB-274392D0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0A0E-1E29-2841-890F-413D928D6360}" type="datetimeFigureOut">
              <a:rPr lang="en-US" smtClean="0"/>
              <a:t>9/5/23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00A8A-D6BB-92BD-26BB-8724B9DC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52452-057E-412F-D6A7-69160FCF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0395-06C3-AE4C-ABE7-02048B1E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0B66-C116-A9D2-3E1A-CFE1F352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58A40-1C98-AD82-ED84-F25A0B240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515A8-71E9-3BF7-9BD0-4B0DC1F6D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60682-8B50-C42E-B4C9-7B51F83D3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0A0E-1E29-2841-890F-413D928D6360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24D0E-479C-772A-52FA-50C7C7987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D3872-CFE5-D44E-7B9D-42BB368B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0395-06C3-AE4C-ABE7-02048B1E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2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5689A-632F-2F18-2559-1E67EC4E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FC083-2290-8538-F9F9-C3ECB0095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91CC8-6DE0-69FC-C5AC-753EE8683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430F5-4306-4872-33E8-52EA6F88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0A0E-1E29-2841-890F-413D928D6360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1DCBE-F23A-8877-BD8A-DB43E8E7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8BBE-4F57-6C66-7672-0F6C6292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0395-06C3-AE4C-ABE7-02048B1E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1B5121-39BD-5ECB-A20C-4AF97257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3CFA8-D427-2870-B793-840A13303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33717-844B-1495-D194-5BA4E2755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B0A0E-1E29-2841-890F-413D928D6360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66224-DDBB-2A26-9A84-E99D564F8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74E4-1C81-AE6C-8F2C-17365E1E3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0395-06C3-AE4C-ABE7-02048B1E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3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FD7BB-CBF8-5DDC-EE52-11F22EC7C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50C78-074E-D0BC-C9B2-31590F05B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B680AC1A-1E79-4927-2927-A82786BBD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3" r="86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5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E67C-FE9A-5CE9-A2C9-812EF9A8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E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b="1" dirty="0" err="1">
                <a:solidFill>
                  <a:srgbClr val="2E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ICology</a:t>
            </a:r>
            <a:r>
              <a:rPr lang="en-US" b="1" dirty="0">
                <a:solidFill>
                  <a:srgbClr val="2E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7DDC-A316-E59C-1C64-69BB5DC7B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F35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are a thriving community of passionate internal communication professionals.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F35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Created in 2015 and relaunched in 2021, </a:t>
            </a:r>
            <a:r>
              <a:rPr lang="en-US" b="1" dirty="0" err="1">
                <a:solidFill>
                  <a:srgbClr val="F35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ICology</a:t>
            </a:r>
            <a:r>
              <a:rPr lang="en-US" b="1" dirty="0">
                <a:solidFill>
                  <a:srgbClr val="F35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exists to support our members, connect experts, elevate the industry, and have a lot of fun doing it!</a:t>
            </a:r>
            <a:endParaRPr lang="en-US" b="1" dirty="0">
              <a:solidFill>
                <a:srgbClr val="F35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id="{F0EF2518-9D56-F521-0166-D606D108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5046017"/>
            <a:ext cx="3314700" cy="11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5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E67C-FE9A-5CE9-A2C9-812EF9A8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E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mentorship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7DDC-A316-E59C-1C64-69BB5DC7B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F35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It’s a structured program for professionals who work in internal communications and have 5-10 years of experience.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F35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pairs mentees with thought leaders in the industry who are committed to supporting career growth and leadership development.</a:t>
            </a:r>
            <a:endParaRPr lang="en-US" b="1" dirty="0">
              <a:solidFill>
                <a:srgbClr val="F35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id="{F0EF2518-9D56-F521-0166-D606D108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5046017"/>
            <a:ext cx="3314700" cy="11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7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E67C-FE9A-5CE9-A2C9-812EF9A8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E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7DDC-A316-E59C-1C64-69BB5DC7B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35D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Runs January through September 2024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35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 internal comms professionals with industry leaders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35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Structured, monthly meetings with built-in accountability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35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Extra-curricular activities and peer group meetings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35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$999 USD investment</a:t>
            </a:r>
          </a:p>
        </p:txBody>
      </p:sp>
      <p:pic>
        <p:nvPicPr>
          <p:cNvPr id="5" name="Picture 4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id="{F0EF2518-9D56-F521-0166-D606D108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5046017"/>
            <a:ext cx="3314700" cy="11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7DDC-A316-E59C-1C64-69BB5DC7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960"/>
            <a:ext cx="10515600" cy="2468079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2E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a mentee-driven, confidence-building program.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35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Mentees are required to develop meeting agendas, complete reflective journaling exercises, recommend extra-curricular activities, and share a 10-minute presentation at the graduation ceremony during the mentorship summit.</a:t>
            </a:r>
          </a:p>
        </p:txBody>
      </p:sp>
      <p:pic>
        <p:nvPicPr>
          <p:cNvPr id="5" name="Picture 4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id="{F0EF2518-9D56-F521-0166-D606D108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5046017"/>
            <a:ext cx="3314700" cy="11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7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E67C-FE9A-5CE9-A2C9-812EF9A8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E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7DDC-A316-E59C-1C64-69BB5DC7B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35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open: </a:t>
            </a:r>
            <a:r>
              <a:rPr lang="en-US" b="1" dirty="0">
                <a:solidFill>
                  <a:srgbClr val="2E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8, 2023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35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to apply: </a:t>
            </a:r>
            <a:r>
              <a:rPr lang="en-US" b="1" dirty="0">
                <a:solidFill>
                  <a:srgbClr val="2E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31, 2023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35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 confirmed: </a:t>
            </a:r>
            <a:r>
              <a:rPr lang="en-US" b="1" dirty="0">
                <a:solidFill>
                  <a:srgbClr val="2E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30, 2023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35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kickoff: </a:t>
            </a:r>
            <a:r>
              <a:rPr lang="en-US" b="1" dirty="0">
                <a:solidFill>
                  <a:srgbClr val="2E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35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Graduation: </a:t>
            </a:r>
            <a:r>
              <a:rPr lang="en-US" b="1" dirty="0">
                <a:solidFill>
                  <a:srgbClr val="2E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2024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rgbClr val="F35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rgbClr val="F35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b="1" dirty="0">
              <a:solidFill>
                <a:srgbClr val="F35D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id="{F0EF2518-9D56-F521-0166-D606D108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5046017"/>
            <a:ext cx="3314700" cy="11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2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5B9E-D393-4740-FDE0-DA89A6E939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50AE7-77A6-4B24-16CB-69E5736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lorful background with white text&#10;&#10;Description automatically generated">
            <a:extLst>
              <a:ext uri="{FF2B5EF4-FFF2-40B4-BE49-F238E27FC236}">
                <a16:creationId xmlns:a16="http://schemas.microsoft.com/office/drawing/2014/main" id="{3AA0F416-25D6-179A-374A-6D1217AEF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9" b="8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9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193</Words>
  <Application>Microsoft Macintosh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What is ICology?</vt:lpstr>
      <vt:lpstr>What is the mentorship program?</vt:lpstr>
      <vt:lpstr>Program Overview</vt:lpstr>
      <vt:lpstr>PowerPoint Presentation</vt:lpstr>
      <vt:lpstr>Program Timeline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Hancock</dc:creator>
  <cp:lastModifiedBy>Kristin Hancock</cp:lastModifiedBy>
  <cp:revision>1</cp:revision>
  <dcterms:created xsi:type="dcterms:W3CDTF">2023-09-05T14:54:33Z</dcterms:created>
  <dcterms:modified xsi:type="dcterms:W3CDTF">2023-09-05T15:14:08Z</dcterms:modified>
</cp:coreProperties>
</file>